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0" x="4724400"/>
            <a:ext cy="5140547" cx="3012140"/>
          </a:xfrm>
          <a:custGeom>
            <a:pathLst>
              <a:path w="3012141" extrusionOk="0" h="6854064">
                <a:moveTo>
                  <a:pt y="0" x="2623817"/>
                </a:moveTo>
                <a:lnTo>
                  <a:pt y="608783" x="2791741"/>
                </a:lnTo>
                <a:lnTo>
                  <a:pt y="1301537" x="1826176"/>
                </a:lnTo>
                <a:lnTo>
                  <a:pt y="2466623" x="2130539"/>
                </a:lnTo>
                <a:lnTo>
                  <a:pt y="3190866" x="1175470"/>
                </a:lnTo>
                <a:lnTo>
                  <a:pt y="4355952" x="1469337"/>
                </a:lnTo>
                <a:lnTo>
                  <a:pt y="5080194" x="493277"/>
                </a:lnTo>
                <a:lnTo>
                  <a:pt y="6255776" x="808135"/>
                </a:lnTo>
                <a:lnTo>
                  <a:pt y="6854064" x="0"/>
                </a:lnTo>
                <a:lnTo>
                  <a:pt y="6854064" x="388325"/>
                </a:lnTo>
                <a:lnTo>
                  <a:pt y="6308258" x="1007545"/>
                </a:lnTo>
                <a:lnTo>
                  <a:pt y="5122179" x="713678"/>
                </a:lnTo>
                <a:lnTo>
                  <a:pt y="4408433" x="1679242"/>
                </a:lnTo>
                <a:lnTo>
                  <a:pt y="3232851" x="1364384"/>
                </a:lnTo>
                <a:lnTo>
                  <a:pt y="2498112" x="2361435"/>
                </a:lnTo>
                <a:lnTo>
                  <a:pt y="1343522" x="2015091"/>
                </a:lnTo>
                <a:lnTo>
                  <a:pt y="608783" x="3012141"/>
                </a:lnTo>
                <a:lnTo>
                  <a:pt y="0" x="2833722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y="0" x="4571999"/>
            <a:ext cy="5143499" cx="4546600"/>
            <a:chOff y="0" x="1447"/>
            <a:chExt cy="4319" cx="2863"/>
          </a:xfrm>
        </p:grpSpPr>
        <p:sp>
          <p:nvSpPr>
            <p:cNvPr id="11" name="Shape 11"/>
            <p:cNvSpPr/>
            <p:nvPr/>
          </p:nvSpPr>
          <p:spPr>
            <a:xfrm>
              <a:off y="0" x="1447"/>
              <a:ext cy="4319" cx="1885"/>
            </a:xfrm>
            <a:custGeom>
              <a:pathLst>
                <a:path w="1886" extrusionOk="0" h="4320">
                  <a:moveTo>
                    <a:pt y="0" x="1719"/>
                  </a:moveTo>
                  <a:lnTo>
                    <a:pt y="357" x="1813"/>
                  </a:lnTo>
                  <a:lnTo>
                    <a:pt y="805" x="1194"/>
                  </a:lnTo>
                  <a:lnTo>
                    <a:pt y="1544" x="1393"/>
                  </a:lnTo>
                  <a:lnTo>
                    <a:pt y="1991" x="777"/>
                  </a:lnTo>
                  <a:lnTo>
                    <a:pt y="2734" x="972"/>
                  </a:lnTo>
                  <a:lnTo>
                    <a:pt y="3178" x="355"/>
                  </a:lnTo>
                  <a:lnTo>
                    <a:pt y="3921" x="554"/>
                  </a:lnTo>
                  <a:lnTo>
                    <a:pt y="4320" x="0"/>
                  </a:lnTo>
                  <a:lnTo>
                    <a:pt y="4320" x="109"/>
                  </a:lnTo>
                  <a:lnTo>
                    <a:pt y="3948" x="623"/>
                  </a:lnTo>
                  <a:lnTo>
                    <a:pt y="3205" x="430"/>
                  </a:lnTo>
                  <a:lnTo>
                    <a:pt y="2761" x="1045"/>
                  </a:lnTo>
                  <a:lnTo>
                    <a:pt y="2018" x="850"/>
                  </a:lnTo>
                  <a:lnTo>
                    <a:pt y="1572" x="1468"/>
                  </a:lnTo>
                  <a:lnTo>
                    <a:pt y="830" x="1271"/>
                  </a:lnTo>
                  <a:lnTo>
                    <a:pt y="386" x="1886"/>
                  </a:lnTo>
                  <a:lnTo>
                    <a:pt y="0" x="1788"/>
                  </a:lnTo>
                  <a:lnTo>
                    <a:pt y="0" x="1719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y="0" x="1559"/>
              <a:ext cy="4319" cx="1978"/>
            </a:xfrm>
            <a:custGeom>
              <a:pathLst>
                <a:path w="1979" extrusionOk="0" h="4320">
                  <a:moveTo>
                    <a:pt y="0" x="1673"/>
                  </a:moveTo>
                  <a:lnTo>
                    <a:pt y="382" x="1777"/>
                  </a:lnTo>
                  <a:lnTo>
                    <a:pt y="830" x="1160"/>
                  </a:lnTo>
                  <a:lnTo>
                    <a:pt y="1570" x="1357"/>
                  </a:lnTo>
                  <a:lnTo>
                    <a:pt y="2016" x="743"/>
                  </a:lnTo>
                  <a:lnTo>
                    <a:pt y="2759" x="936"/>
                  </a:lnTo>
                  <a:lnTo>
                    <a:pt y="3204" x="319"/>
                  </a:lnTo>
                  <a:lnTo>
                    <a:pt y="3947" x="517"/>
                  </a:lnTo>
                  <a:lnTo>
                    <a:pt y="4320" x="0"/>
                  </a:lnTo>
                  <a:lnTo>
                    <a:pt y="4320" x="304"/>
                  </a:lnTo>
                  <a:lnTo>
                    <a:pt y="4025" x="717"/>
                  </a:lnTo>
                  <a:lnTo>
                    <a:pt y="3280" x="521"/>
                  </a:lnTo>
                  <a:lnTo>
                    <a:pt y="2836" x="1136"/>
                  </a:lnTo>
                  <a:lnTo>
                    <a:pt y="2093" x="941"/>
                  </a:lnTo>
                  <a:lnTo>
                    <a:pt y="1648" x="1559"/>
                  </a:lnTo>
                  <a:lnTo>
                    <a:pt y="905" x="1362"/>
                  </a:lnTo>
                  <a:lnTo>
                    <a:pt y="461" x="1979"/>
                  </a:lnTo>
                  <a:lnTo>
                    <a:pt y="0" x="1859"/>
                  </a:lnTo>
                  <a:lnTo>
                    <a:pt y="0" x="1673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0" x="2090"/>
              <a:ext cy="4319" cx="1805"/>
            </a:xfrm>
            <a:custGeom>
              <a:pathLst>
                <a:path w="1806" extrusionOk="0" h="4320">
                  <a:moveTo>
                    <a:pt y="0" x="1462"/>
                  </a:moveTo>
                  <a:lnTo>
                    <a:pt y="510" x="1604"/>
                  </a:lnTo>
                  <a:lnTo>
                    <a:pt y="958" x="987"/>
                  </a:lnTo>
                  <a:lnTo>
                    <a:pt y="1696" x="1183"/>
                  </a:lnTo>
                  <a:lnTo>
                    <a:pt y="2142" x="570"/>
                  </a:lnTo>
                  <a:lnTo>
                    <a:pt y="2885" x="764"/>
                  </a:lnTo>
                  <a:lnTo>
                    <a:pt y="3329" x="147"/>
                  </a:lnTo>
                  <a:lnTo>
                    <a:pt y="4072" x="344"/>
                  </a:lnTo>
                  <a:lnTo>
                    <a:pt y="4320" x="0"/>
                  </a:lnTo>
                  <a:lnTo>
                    <a:pt y="4320" x="304"/>
                  </a:lnTo>
                  <a:lnTo>
                    <a:pt y="4151" x="544"/>
                  </a:lnTo>
                  <a:lnTo>
                    <a:pt y="3406" x="349"/>
                  </a:lnTo>
                  <a:lnTo>
                    <a:pt y="2961" x="965"/>
                  </a:lnTo>
                  <a:lnTo>
                    <a:pt y="2220" x="768"/>
                  </a:lnTo>
                  <a:lnTo>
                    <a:pt y="1776" x="1385"/>
                  </a:lnTo>
                  <a:lnTo>
                    <a:pt y="1031" x="1189"/>
                  </a:lnTo>
                  <a:lnTo>
                    <a:pt y="586" x="1806"/>
                  </a:lnTo>
                  <a:lnTo>
                    <a:pt y="0" x="1647"/>
                  </a:lnTo>
                  <a:lnTo>
                    <a:pt y="0" x="1462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0" x="2463"/>
              <a:ext cy="4319" cx="1847"/>
            </a:xfrm>
            <a:custGeom>
              <a:pathLst>
                <a:path w="1848" extrusionOk="0" h="4320">
                  <a:moveTo>
                    <a:pt y="0" x="1311"/>
                  </a:moveTo>
                  <a:lnTo>
                    <a:pt y="606" x="1475"/>
                  </a:lnTo>
                  <a:lnTo>
                    <a:pt y="1055" x="856"/>
                  </a:lnTo>
                  <a:lnTo>
                    <a:pt y="1794" x="1054"/>
                  </a:lnTo>
                  <a:lnTo>
                    <a:pt y="2240" x="439"/>
                  </a:lnTo>
                  <a:lnTo>
                    <a:pt y="2981" x="634"/>
                  </a:lnTo>
                  <a:lnTo>
                    <a:pt y="3428" x="16"/>
                  </a:lnTo>
                  <a:lnTo>
                    <a:pt y="4169" x="215"/>
                  </a:lnTo>
                  <a:lnTo>
                    <a:pt y="4320" x="0"/>
                  </a:lnTo>
                  <a:lnTo>
                    <a:pt y="4320" x="570"/>
                  </a:lnTo>
                  <a:lnTo>
                    <a:pt y="4304" x="584"/>
                  </a:lnTo>
                  <a:lnTo>
                    <a:pt y="3570" x="391"/>
                  </a:lnTo>
                  <a:lnTo>
                    <a:pt y="3118" x="1005"/>
                  </a:lnTo>
                  <a:lnTo>
                    <a:pt y="2380" x="810"/>
                  </a:lnTo>
                  <a:lnTo>
                    <a:pt y="1936" x="1422"/>
                  </a:lnTo>
                  <a:lnTo>
                    <a:pt y="1193" x="1229"/>
                  </a:lnTo>
                  <a:lnTo>
                    <a:pt y="743" x="1848"/>
                  </a:lnTo>
                  <a:lnTo>
                    <a:pt y="0" x="1650"/>
                  </a:lnTo>
                  <a:lnTo>
                    <a:pt y="0" x="1311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746438" x="685800"/>
            <a:ext cy="1158600" cx="52587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1986416" x="685800"/>
            <a:ext cy="772800" cx="52587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1" name="Shape 31"/>
          <p:cNvSpPr/>
          <p:nvPr/>
        </p:nvSpPr>
        <p:spPr>
          <a:xfrm rot="10800000">
            <a:off y="0" x="7938258"/>
            <a:ext cy="3389922" cx="1205741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rot="5400000">
            <a:off y="-1807795" x="1807794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/>
          <p:nvPr/>
        </p:nvSpPr>
        <p:spPr>
          <a:xfrm>
            <a:off y="1753577" x="0"/>
            <a:ext cy="3389922" cx="1205741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0.png" Type="http://schemas.openxmlformats.org/officeDocument/2006/relationships/image" Id="rId3"/><Relationship Target="../media/image08.png" Type="http://schemas.openxmlformats.org/officeDocument/2006/relationships/image" Id="rId6"/><Relationship Target="../media/image07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6.png" Type="http://schemas.openxmlformats.org/officeDocument/2006/relationships/image" Id="rId3"/><Relationship Target="../media/image05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morguefile.com/" Type="http://schemas.openxmlformats.org/officeDocument/2006/relationships/hyperlink" TargetMode="External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y="1514800" x="694850"/>
            <a:ext cy="1158600" cx="4655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Wanted Posters</a:t>
            </a:r>
          </a:p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y="3134466" x="1761475"/>
            <a:ext cy="772800" cx="5258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/>
              <a:t>Take notes! You will be quizzed.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44850" x="5431475"/>
            <a:ext cy="3653799" cx="282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Quiz: Wanted Posters!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900675" x="1355100"/>
            <a:ext cy="3725699" cx="7331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Name at least 3 things that make a predator look sinister. 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What style of font do wanted posters use and why?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What type of texture did we use in this project: Visual or Actual?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What layer modes can we use to add textures on top of our images?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Objectives - Students will learn to: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27275" x="9144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Identify physical traits that communicate character identities. 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Identify the difference between visual and actual texture.</a:t>
            </a:r>
          </a:p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Create a unique, comedic, and visually appealing wanted poster.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05973" x="457200"/>
            <a:ext cy="11399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*What features make 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predators look sinister? 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417800" x="975400"/>
            <a:ext cy="3725699" cx="7756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Eyes pointing forward. Squinty eyes. Slit eyes.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Broad shoulders or jaws for biting!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Fangs, claws, spikes.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Lanky limbs for chasing.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If an animal has large hands what kind of damage could it do?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13975" x="6101350"/>
            <a:ext cy="1494925" cx="190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makes a bad guy look bad?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-Discuss with your group some physical aspects of bad guys, share with the class.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*Write down some of those physical aspects!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58425" x="1128650"/>
            <a:ext cy="1533299" cx="11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32775" x="6839825"/>
            <a:ext cy="2384600" cx="204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858424" x="4313749"/>
            <a:ext cy="2165249" cx="216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790251" x="2466586"/>
            <a:ext cy="2301601" cx="188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Wanted Poster Examples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191100" x="909175"/>
            <a:ext cy="3725699" cx="2425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are some common themes in these posters?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58100" x="2944650"/>
            <a:ext cy="3308475" cx="224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87975" x="6463499"/>
            <a:ext cy="3623800" cx="256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16525" x="4688425"/>
            <a:ext cy="2621474" cx="202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Common Themes in Wanted Posters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010300" x="13159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800" lang="en"/>
              <a:t>WANTED in big bold letters to get 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800" lang="en"/>
              <a:t>attention.</a:t>
            </a:r>
          </a:p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800" lang="en"/>
              <a:t>Images of perpetrator.</a:t>
            </a:r>
          </a:p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800" lang="en"/>
              <a:t>Description of crime.</a:t>
            </a:r>
          </a:p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800" lang="en"/>
              <a:t>What the reward is.</a:t>
            </a:r>
          </a:p>
          <a:p>
            <a:pPr rtl="0"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800" lang="en"/>
              <a:t>Old paper look. </a:t>
            </a:r>
          </a:p>
          <a:p>
            <a:pPr lvl="0" indent="-4064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800" lang="en"/>
              <a:t>“Distressed” VISUAL texture.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21475" x="6660325"/>
            <a:ext cy="2864075" cx="202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*Wanted Poster Project Expectations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063375" x="9144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</a:rPr>
              <a:t>**No violent descriptions or inappropriate text.**</a:t>
            </a:r>
          </a:p>
          <a:p>
            <a:pPr rtl="0">
              <a:spcBef>
                <a:spcPts val="0"/>
              </a:spcBef>
              <a:buNone/>
            </a:pPr>
            <a:r>
              <a:rPr b="1" sz="2400" lang="en">
                <a:solidFill>
                  <a:srgbClr val="434343"/>
                </a:solidFill>
              </a:rPr>
              <a:t>Font:</a:t>
            </a:r>
            <a:r>
              <a:rPr sz="2400" lang="en">
                <a:solidFill>
                  <a:srgbClr val="434343"/>
                </a:solidFill>
              </a:rPr>
              <a:t> Must be </a:t>
            </a:r>
            <a:r>
              <a:rPr sz="2400" lang="en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BIG and BOLD!</a:t>
            </a:r>
          </a:p>
          <a:p>
            <a:pPr rtl="0">
              <a:spcBef>
                <a:spcPts val="0"/>
              </a:spcBef>
              <a:buNone/>
            </a:pPr>
            <a:r>
              <a:rPr b="1" sz="2400" lang="en"/>
              <a:t>Must include: </a:t>
            </a:r>
            <a:r>
              <a:rPr sz="2400" lang="en"/>
              <a:t>WANTED, Name, crime, reward, image, paper background, textures.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1155CC"/>
                </a:solidFill>
              </a:rPr>
              <a:t>Photo must be edited to make the character look more sinister, or funny.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*Resources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191125" x="9543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Images: </a:t>
            </a:r>
            <a:r>
              <a:rPr sz="2400" lang="en"/>
              <a:t>You may use a photo you took of yourself or an animal. Or find one online at:</a:t>
            </a:r>
            <a:br>
              <a:rPr sz="2400" lang="en"/>
            </a:br>
            <a:r>
              <a:rPr u="sng" sz="2400" lang="en">
                <a:solidFill>
                  <a:schemeClr val="hlink"/>
                </a:solidFill>
                <a:hlinkClick r:id="rId3"/>
              </a:rPr>
              <a:t>http://www.morguefile.com/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Photoshop: </a:t>
            </a:r>
            <a:r>
              <a:rPr sz="2400" lang="en"/>
              <a:t>I will demo how to make a wanted poster.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Textures: </a:t>
            </a:r>
            <a:r>
              <a:rPr sz="2400" lang="en"/>
              <a:t>CGtextures.com has tons of free paper textures.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*Project Specs and Turn In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063375" x="9144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Final Size: 8”x10”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300 pixels per inch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Saved as a JPEG or PNG at highest resolution.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Email to: Orellana_Renita@svvsd.org</a:t>
            </a:r>
            <a:br>
              <a:rPr lang="en"/>
            </a:br>
            <a:r>
              <a:rPr lang="en"/>
              <a:t>Title Email: Computer Graphics Wanted Poster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