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4"/><Relationship Target="../media/image02.jpg" Type="http://schemas.openxmlformats.org/officeDocument/2006/relationships/image" Id="rId3"/><Relationship Target="../media/image04.jpg" Type="http://schemas.openxmlformats.org/officeDocument/2006/relationships/image" Id="rId6"/><Relationship Target="../media/image03.jp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20.png" Type="http://schemas.openxmlformats.org/officeDocument/2006/relationships/image" Id="rId3"/><Relationship Target="../media/image16.png" Type="http://schemas.openxmlformats.org/officeDocument/2006/relationships/image" Id="rId6"/><Relationship Target="../media/image17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TzNJPfD832Y" Type="http://schemas.openxmlformats.org/officeDocument/2006/relationships/hyperlink" TargetMode="External" Id="rId4"/><Relationship Target="https://www.youtube.com/watch?v=dSdov7nVYdo" Type="http://schemas.openxmlformats.org/officeDocument/2006/relationships/hyperlink" TargetMode="External" Id="rId3"/><Relationship Target="https://www.youtube.com/watch?v=P0oebPjErGY" Type="http://schemas.openxmlformats.org/officeDocument/2006/relationships/hyperlink" TargetMode="External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mailto:Orellana_Renita@svvsd.org" Type="http://schemas.openxmlformats.org/officeDocument/2006/relationships/hyperlink" TargetMode="External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1.jpg" Type="http://schemas.openxmlformats.org/officeDocument/2006/relationships/image" Id="rId3"/><Relationship Target="../media/image00.jpg" Type="http://schemas.openxmlformats.org/officeDocument/2006/relationships/image" Id="rId6"/><Relationship Target="../media/image10.jpg" Type="http://schemas.openxmlformats.org/officeDocument/2006/relationships/image" Id="rId5"/><Relationship Target="../media/image07.jpg" Type="http://schemas.openxmlformats.org/officeDocument/2006/relationships/image" Id="rId8"/><Relationship Target="../media/image09.jp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11.jp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 Paths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 = write this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* at top = paraphrase slide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965400" x="351675"/>
            <a:ext cy="1828800" cx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29525" x="7017850"/>
            <a:ext cy="2825224" cx="17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56341" x="1408950"/>
            <a:ext cy="2483708" cx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96150" x="6370425"/>
            <a:ext cy="1724025" cx="12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Example </a:t>
            </a:r>
            <a:r>
              <a:rPr sz="1800" lang="en"/>
              <a:t>(but with text)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1550" x="305725"/>
            <a:ext cy="3894750" cx="23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46500" x="2538950"/>
            <a:ext cy="3525250" cx="215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01550" x="6951975"/>
            <a:ext cy="3239349" cx="19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346487" x="4940225"/>
            <a:ext cy="3525275" cx="215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Resources: 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Pen tool to make shapes:</a:t>
            </a:r>
          </a:p>
          <a:p>
            <a:pPr rtl="0">
              <a:spcBef>
                <a:spcPts val="0"/>
              </a:spcBef>
              <a:buNone/>
            </a:pPr>
            <a:r>
              <a:rPr u="sng" sz="2400" lang="en">
                <a:solidFill>
                  <a:schemeClr val="hlink"/>
                </a:solidFill>
                <a:hlinkClick r:id="rId3"/>
              </a:rPr>
              <a:t>https://www.youtube.com/watch?v=dSdov7nVYdo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How to fill a path with color:</a:t>
            </a:r>
            <a:br>
              <a:rPr sz="2400" lang="en"/>
            </a:br>
            <a:r>
              <a:rPr u="sng" sz="2400" lang="en">
                <a:solidFill>
                  <a:schemeClr val="hlink"/>
                </a:solidFill>
                <a:hlinkClick r:id="rId4"/>
              </a:rPr>
              <a:t>https://www.youtube.com/watch?v=TzNJPfD832Y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How to fill a path with text:</a:t>
            </a:r>
            <a:br>
              <a:rPr sz="2400" lang="en"/>
            </a:br>
            <a:r>
              <a:rPr u="sng" sz="2400" lang="en">
                <a:solidFill>
                  <a:schemeClr val="hlink"/>
                </a:solidFill>
                <a:hlinkClick r:id="rId5"/>
              </a:rPr>
              <a:t>https://www.youtube.com/watch?v=P0oebPjErGY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Write these questions and the answers in an email and send it to me at </a:t>
            </a:r>
            <a:r>
              <a:rPr u="sng" sz="2400" lang="en">
                <a:solidFill>
                  <a:schemeClr val="hlink"/>
                </a:solidFill>
                <a:hlinkClick r:id="rId3"/>
              </a:rPr>
              <a:t>Orellana_Renita@svvsd.org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List the primary colors: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List the secondary colors: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List three tertiary colors: 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Describe how to make a shape using the pen tool: 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sz="2400" lang="en"/>
              <a:t>Describe how to add text into a path in photoshop: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Super Heroes! </a:t>
            </a:r>
          </a:p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200150" x="457200"/>
            <a:ext cy="3725699" cx="4130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Super heroes represent the best and worst attributes of mankind. They tell our stories in fantastical ways, to inspire us.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n"/>
              <a:t>You will pick your favorite hero to make a tribute to, using imagery and text.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1675" x="5569124"/>
            <a:ext cy="4452452" cx="293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*Objectives! </a:t>
            </a:r>
            <a:r>
              <a:rPr sz="2400" lang="en"/>
              <a:t>Students will be able to: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183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Use the pen tool to make paths into shapes that represent super heroes.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Use the type tool to add text that fits the shape.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Use the functions in the type tool to make the text fit the shape.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Find and use words/synonyms that define their hero.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Identify color themes.</a:t>
            </a:r>
          </a:p>
          <a:p>
            <a:pPr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Reflect on their work with an objective critique.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*Color Theory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200150" x="457200"/>
            <a:ext cy="3725699" cx="503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Primary Colors: Red, Yellow, Blue.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Secondary Colors: Orange, Green, Purple.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Tertiary Colors: Red-orange, Yellow-orange…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Warm colors: Red, orange, yellow.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Cool colors: Green, blue, purple.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Neutral colors: Brown, black, white.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627851"/>
            <a:ext cy="3862475" cx="275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colors-themes are these?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343700"/>
            <a:ext cy="1743075" cx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37325" x="1039075"/>
            <a:ext cy="1733550" cx="231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908775" x="7203110"/>
            <a:ext cy="2999999" cx="152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975450" x="3285125"/>
            <a:ext cy="1581150" cx="14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534950" x="5718137"/>
            <a:ext cy="1781174" cx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2709625" x="3882500"/>
            <a:ext cy="2286374" cx="15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Discuss with at least 1 other person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y="1200150" x="457200"/>
            <a:ext cy="3725699" cx="5265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Take 5 minutes to research super heroes.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Discuss: Your 2 favorite heroes or characters, and what colors/themes are part of their outfits.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7000" x="5786975"/>
            <a:ext cy="3725700" cx="294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*Defining Character Traits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1200150" x="457200"/>
            <a:ext cy="3725699" cx="5082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Each character has something about them that stands out, and makes them easily recognizable.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It could be representative of their power, or it could be a very obvious physical trait.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n"/>
              <a:t>Poison Ivy’s hair really stands out!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1225" x="5746950"/>
            <a:ext cy="3187649" cx="22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4626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are the defining visual aspects of these heroes?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20050" x="457200"/>
            <a:ext cy="3405400" cx="26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20050" x="3325100"/>
            <a:ext cy="3405400" cx="287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78975" x="6384050"/>
            <a:ext cy="3487550" cx="25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*Our Project: Represent your hero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143775" x="5541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Use the pen tool to make paths.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Fill the paths to make shapes.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Use the paths to type in the shapes.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Define your hero using words in the text.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Change the color/opacity of the text.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Arrange the shapes using balance and composition.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Use a visual texture on top to add interest.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