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4"/><Relationship Target="../media/image00.png" Type="http://schemas.openxmlformats.org/officeDocument/2006/relationships/image" Id="rId3"/><Relationship Target="../media/image01.png" Type="http://schemas.openxmlformats.org/officeDocument/2006/relationships/image" Id="rId6"/><Relationship Target="../media/image04.pn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8.png" Type="http://schemas.openxmlformats.org/officeDocument/2006/relationships/image" Id="rId3"/><Relationship Target="../media/image07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12.png" Type="http://schemas.openxmlformats.org/officeDocument/2006/relationships/image" Id="rId3"/><Relationship Target="../media/image14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Band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Posters 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Take notes!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* = Write this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* at top = write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all of this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2400" x="152400"/>
            <a:ext cy="2687650" cx="204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52400" x="6535875"/>
            <a:ext cy="3182300" cx="23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186700" x="864300"/>
            <a:ext cy="2956799" cx="21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186700" x="6154750"/>
            <a:ext cy="2773774" cx="185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8550" x="4753525"/>
            <a:ext cy="2724150" cx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type="title"/>
          </p:nvPr>
        </p:nvSpPr>
        <p:spPr>
          <a:xfrm>
            <a:off y="26020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This class...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000075" x="457200"/>
            <a:ext cy="3725699" cx="6357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"/>
              <a:t>Spend 30 minutes brainstorming as many ideas as you can on paper.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"/>
              <a:t>Spend 10 minutes (or more) </a:t>
            </a:r>
            <a:br>
              <a:rPr sz="2400" lang="en"/>
            </a:br>
            <a:r>
              <a:rPr sz="2400" lang="en"/>
              <a:t>with your group sharing ideas. 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"/>
              <a:t>Start off by sharing the band </a:t>
            </a:r>
            <a:br>
              <a:rPr sz="2400" lang="en"/>
            </a:br>
            <a:r>
              <a:rPr sz="2400" lang="en"/>
              <a:t>you chose, what they are about, and your favorite ideas.</a:t>
            </a:r>
          </a:p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z="2400" lang="en"/>
              <a:t>One person from the group will record all group names and at least 2 ideas shared per person, and turn it in to me.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y="2819450" x="7122275"/>
            <a:ext cy="1862100" cx="1762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startAt="5" type="arabicPeriod"/>
            </a:pPr>
            <a:r>
              <a:rPr sz="3000" lang="en"/>
              <a:t>Work time!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9DAF8"/>
        </a:solidFill>
      </p:bgPr>
    </p:bg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Quiz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96512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2400" lang="en"/>
              <a:t>Type these questions and the answers into an email and send it to me Orellana_renita@svvsd.org.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sz="2400" lang="en"/>
              <a:t>What is composition in a picture?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sz="2400" lang="en"/>
              <a:t>What is a visual texture?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sz="2400" lang="en"/>
              <a:t>What is balance in a piece of art?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sz="2400" lang="en"/>
              <a:t>Describe how you made a special effect or element in your poster. 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sz="2400" lang="en"/>
              <a:t>Describe the process of making a brush to use with the brush tool in Photoshop.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79875" x="6306325"/>
            <a:ext cy="3592625" cx="268774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>
            <p:ph type="ctrTitle"/>
          </p:nvPr>
        </p:nvSpPr>
        <p:spPr>
          <a:xfrm>
            <a:off y="-7993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YOU’RE HIRED</a:t>
            </a:r>
          </a:p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y="1079875" x="685800"/>
            <a:ext cy="3188400" cx="5803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/>
              <a:t>Your favorite band has contacted you to make a </a:t>
            </a:r>
            <a:r>
              <a:rPr lang="en">
                <a:solidFill>
                  <a:srgbClr val="FF0000"/>
                </a:solidFill>
              </a:rPr>
              <a:t>*</a:t>
            </a:r>
            <a:r>
              <a:rPr sz="2400" lang="en">
                <a:solidFill>
                  <a:srgbClr val="FF0000"/>
                </a:solidFill>
              </a:rPr>
              <a:t>8 inch x 10 inch*</a:t>
            </a:r>
            <a:r>
              <a:rPr lang="en"/>
              <a:t> poster for their upcoming gig! What do you do?!</a:t>
            </a:r>
            <a:br>
              <a:rPr lang="en"/>
            </a:br>
            <a:r>
              <a:rPr lang="en"/>
              <a:t>            </a:t>
            </a:r>
          </a:p>
          <a:p>
            <a:pPr algn="l" rtl="0">
              <a:spcBef>
                <a:spcPts val="0"/>
              </a:spcBef>
              <a:buNone/>
            </a:pPr>
            <a:r>
              <a:rPr sz="2400" lang="en"/>
              <a:t>Make it, of course. But only if they pay you. </a:t>
            </a:r>
          </a:p>
          <a:p>
            <a:pPr algn="l">
              <a:spcBef>
                <a:spcPts val="0"/>
              </a:spcBef>
              <a:buNone/>
            </a:pPr>
            <a:r>
              <a:rPr sz="1800" lang="en"/>
              <a:t>(Your best work will get you paid with an A+ for the assignment).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11560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*Objectives! </a:t>
            </a:r>
            <a:r>
              <a:rPr sz="2400" lang="en"/>
              <a:t>Students will be able to...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892850" x="457200"/>
            <a:ext cy="4112100" cx="5037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Use these functions in photoshop: basic layers, layer styles, textures, selection tools, text tools, shape tools, and make a brush. 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Use their skillz to make a poster for a band (or artist) of their choice that includes specific imagery and text quotes.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latin typeface="Trebuchet MS"/>
                <a:ea typeface="Trebuchet MS"/>
                <a:cs typeface="Trebuchet MS"/>
                <a:sym typeface="Trebuchet MS"/>
              </a:rPr>
              <a:t>Find and use ONLY high resolution images in their work.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</a:rPr>
              <a:t>Work in groups of 4-5 to share their poster ideas and provide/receive critique. 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Reflect on their work and identify positive aspects + areas for improvement.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73000" x="5811550"/>
            <a:ext cy="3910149" cx="253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What do these have in common?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10975" x="457200"/>
            <a:ext cy="3898099" cx="26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25625" x="3188762"/>
            <a:ext cy="3688624" cx="276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225625" x="6146050"/>
            <a:ext cy="3688625" cx="2366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y="883750" x="457200"/>
            <a:ext cy="4105199" cx="5743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2400" lang="en"/>
              <a:t>*Composition: Where parts are placed on the canvas to create unity.</a:t>
            </a:r>
          </a:p>
          <a:p>
            <a:pPr rtl="0">
              <a:spcBef>
                <a:spcPts val="0"/>
              </a:spcBef>
              <a:buNone/>
            </a:pPr>
            <a:r>
              <a:rPr sz="2400" lang="en">
                <a:latin typeface="Impact"/>
                <a:ea typeface="Impact"/>
                <a:cs typeface="Impact"/>
                <a:sym typeface="Impact"/>
              </a:rPr>
              <a:t>             </a:t>
            </a:r>
            <a:r>
              <a:rPr sz="2400" lang="en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Colors communicate emotions!</a:t>
            </a:r>
          </a:p>
          <a:p>
            <a:pPr rtl="0">
              <a:spcBef>
                <a:spcPts val="0"/>
              </a:spcBef>
              <a:buNone/>
            </a:pPr>
            <a:r>
              <a:rPr b="1" sz="2400" lang="en"/>
              <a:t>*Visual texture: A perceived surface quality. </a:t>
            </a:r>
            <a:r>
              <a:rPr sz="1800" lang="en"/>
              <a:t>Not what we actually feel: Actual Texture.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      </a:t>
            </a:r>
            <a:r>
              <a:rPr sz="2400" lang="en">
                <a:solidFill>
                  <a:srgbClr val="A4C2F4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Text communicates emotions!</a:t>
            </a:r>
          </a:p>
          <a:p>
            <a:pPr>
              <a:spcBef>
                <a:spcPts val="0"/>
              </a:spcBef>
              <a:buNone/>
            </a:pPr>
            <a:r>
              <a:rPr b="1" sz="2400" lang="en"/>
              <a:t>*Balance: Distribution of visual elements/weights to create a balanced feel for the overall image.</a:t>
            </a:r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Things to remember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10425" x="6347000"/>
            <a:ext cy="3011775" cx="22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What do you see in these?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4203" x="2793675"/>
            <a:ext cy="3734924" cx="373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63375" x="308860"/>
            <a:ext cy="3936400" cx="301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064200" x="6168400"/>
            <a:ext cy="3734924" cx="251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*Combine these elements</a:t>
            </a:r>
            <a:r>
              <a:rPr sz="2400" lang="en"/>
              <a:t> in your posters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91740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Bold text!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Eye catching imagery.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Colorful/Textures.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Good composition!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Your own brush.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High resolution assets.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8x10 inches 150 or 300 res.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Imagery represents the </a:t>
            </a:r>
            <a:br>
              <a:rPr sz="2400" lang="en"/>
            </a:br>
            <a:r>
              <a:rPr sz="2400" lang="en"/>
              <a:t>artist or band.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Your logo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00700" x="4780675"/>
            <a:ext cy="3209925" cx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How to find High Resolution files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063375" x="900150"/>
            <a:ext cy="3725699" cx="4125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Go to Google (or a search engine)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Type in “Free high resolution images.”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CGtextures.com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00FF00"/>
                </a:solidFill>
              </a:rPr>
              <a:t>Do not settle for less!</a:t>
            </a:r>
            <a:r>
              <a:rPr sz="2400" lang="en"/>
              <a:t> </a:t>
            </a:r>
          </a:p>
          <a:p>
            <a:pPr lvl="0" indent="-381000" marL="45720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FF0000"/>
                </a:solidFill>
              </a:rPr>
              <a:t>You will be graded down for using low-res files unless there is no other option and we discuss it.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63375" x="5400100"/>
            <a:ext cy="3725700" cx="2640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If you have to use a low-res file: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832925" x="57472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Edit it using filters, textures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and tools to make it look </a:t>
            </a:r>
          </a:p>
          <a:p>
            <a:pPr rtl="0">
              <a:spcBef>
                <a:spcPts val="0"/>
              </a:spcBef>
              <a:buNone/>
            </a:pPr>
            <a:r>
              <a:rPr sz="2400" lang="en"/>
              <a:t>intentional and artsy!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13975" x="4576625"/>
            <a:ext cy="3811875" cx="38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