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http://www.youtube.com/watch?v=H1dOa2XO3js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http://www.youtube.com/watch?v=H1dOa2XO3js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534" x="0"/>
            <a:ext cy="3086303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97780" x="457200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97780" x="4645148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5148512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y="457200" x="3175"/>
            <a:ext cy="2840831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285148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Photo Stories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3971975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* = write this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* at top = paraphrase slide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1952924" cx="31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2400" x="6183900"/>
            <a:ext cy="2097574" cx="27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44775" x="2821287"/>
            <a:ext cy="2686050" cx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Story Time: 2 minutes each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1621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You need: Paper and pen/pencil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Fold paper into quarters (4 sections).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Draw a beginning to the story in the first panel.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Pass the paper to your right. 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Draw a continuation of the story in the next panel.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Continue this pattern until both sides of the paper are full. 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sz="2400" lang="en"/>
              <a:t>Keep in mind that there will need to be a beginning/middle/end, so keep the story going until the end!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*Interesting Camera Angles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97775" x="457200"/>
            <a:ext cy="3627900" cx="408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Looking straight at something can be BORING.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Bird’s eye view: from above.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Worm’s eye view: from below. 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3012" x="5341375"/>
            <a:ext cy="3677423" cx="306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Cool close ups!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297775" x="457200"/>
            <a:ext cy="3627900" cx="4115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*What is in the frame helps tell the story! Zoom in on important motions/objects.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2400" lang="en"/>
              <a:t>How does the close up of their hands help tell the story?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0299" x="4934975"/>
            <a:ext cy="4772551" cx="39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Varied Frames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297775" x="457200"/>
            <a:ext cy="3627900" cx="407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*Make your frames interesting! Don’t just stick with basic squares. 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Diagonals! Zig zags! 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we use line here?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5125" x="4839750"/>
            <a:ext cy="4560549" cx="38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*Project Requirements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044675" x="457200"/>
            <a:ext cy="3627900" cx="41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300 pixels per inch.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8” by 10”.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Must be edited photos.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Must use technique from tutorial. 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Must be 3+ pages/4+ panels per page. (Group = 2+ pages per person)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Must include text as dialogue or narration.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16975" x="4971425"/>
            <a:ext cy="2432449" cx="37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Thumbnails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083875" x="457200"/>
            <a:ext cy="3841799" cx="4730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Before you collect images, you need A PLAN!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Draw basic stick figure drawings of your story on 3 pages, include any text.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Get it approved by Mrs. O. 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Start on your official project.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Sketches due by end of class.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6000" x="5348086"/>
            <a:ext cy="3627899" cx="323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School Cameras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Check out list.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Check memory card.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RESPECT the equipment.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 not disturb other classes.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Stay on school property.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Save images to your student share.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Quiz: orellana_renita@svvsd.org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high resolution?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contrast in art?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line in art?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are the 4 elements of a story?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List 3 photoshop tools or techniques that you used.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Story Time!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990425" x="457200"/>
            <a:ext cy="3627900" cx="4895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 your own or with a group:</a:t>
            </a:r>
            <a:br>
              <a:rPr lang="en"/>
            </a:br>
            <a:r>
              <a:rPr lang="en"/>
              <a:t>Tell a story using edited photos! It must include all 4 elements of a story, and original or edited photos.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90425" x="5353050"/>
            <a:ext cy="3362325" cx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*Objectives! 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Take photos of yourself or classmates acting as characters, or find high resolution images online. 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Use the technique from the tutorial video to make the photos look like a comic. 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Make an interesting comic with a beginning, middle and end that has characters.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Add text to the comic, narration or dialogue.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Identify the elements of a story.</a:t>
            </a:r>
          </a:p>
          <a:p>
            <a:pPr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Reflect on their work with an objective critique.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Elements of Art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Contrast: A distinct difference between elements of a composition. 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Example: Black/white. Texture/no texture.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/>
              <a:t>Line: A mark that connects two points.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cxnSp>
        <p:nvCxnSpPr>
          <p:cNvPr id="128" name="Shape 128"/>
          <p:cNvCxnSpPr/>
          <p:nvPr/>
        </p:nvCxnSpPr>
        <p:spPr>
          <a:xfrm rot="10800000" flipH="1">
            <a:off y="3786674" x="640925"/>
            <a:ext cy="135600" cx="71501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29" name="Shape 129"/>
          <p:cNvSpPr/>
          <p:nvPr/>
        </p:nvSpPr>
        <p:spPr>
          <a:xfrm>
            <a:off y="3849950" x="640925"/>
            <a:ext cy="135600" cx="1356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 rot="4411901">
            <a:off y="3698082" x="7717698"/>
            <a:ext cy="135456" cx="135456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*Elements of a story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97775" x="457200"/>
            <a:ext cy="3627900" cx="4567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Beginning/Rising action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Middle/Conflict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End/Resolution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Characters: hero, anti-hero, villain.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"/>
              <a:t>How is contrast used in this image?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61192" x="5025000"/>
            <a:ext cy="3066757" cx="36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story here?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225" x="658625"/>
            <a:ext cy="12468225" cx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650600" x="622450"/>
            <a:ext cy="12468225" cx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5651775" x="532100"/>
            <a:ext cy="12468225" cx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7595250" x="694750"/>
            <a:ext cy="12468225" cx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