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../media/image09.png" Type="http://schemas.openxmlformats.org/officeDocument/2006/relationships/image" Id="rId3"/><Relationship Target="../media/image20.png" Type="http://schemas.openxmlformats.org/officeDocument/2006/relationships/image" Id="rId6"/><Relationship Target="../media/image24.png" Type="http://schemas.openxmlformats.org/officeDocument/2006/relationships/image" Id="rId5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4"/><Relationship Target="../media/image14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4"/><Relationship Target="../media/image22.png" Type="http://schemas.openxmlformats.org/officeDocument/2006/relationships/image" Id="rId3"/><Relationship Target="../media/image21.png" Type="http://schemas.openxmlformats.org/officeDocument/2006/relationships/image" Id="rId6"/><Relationship Target="../media/image18.png" Type="http://schemas.openxmlformats.org/officeDocument/2006/relationships/image" Id="rId5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png" Type="http://schemas.openxmlformats.org/officeDocument/2006/relationships/image" Id="rId4"/><Relationship Target="../media/image30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8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7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7.png" Type="http://schemas.openxmlformats.org/officeDocument/2006/relationships/image" Id="rId3"/><Relationship Target="../media/image04.png" Type="http://schemas.openxmlformats.org/officeDocument/2006/relationships/image" Id="rId6"/><Relationship Target="../media/image03.png" Type="http://schemas.openxmlformats.org/officeDocument/2006/relationships/image" Id="rId5"/><Relationship Target="../media/image00.png" Type="http://schemas.openxmlformats.org/officeDocument/2006/relationships/image" Id="rId8"/><Relationship Target="../media/image29.png" Type="http://schemas.openxmlformats.org/officeDocument/2006/relationships/image" Id="rId7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4"/><Relationship Target="../media/image10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Logo Design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Please take notes! You will be quizzed at the end of this unit.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* = write this.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Effective in Black and White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1200150" x="457200"/>
            <a:ext cy="760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Because sometimes you can’t print in color.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94800" x="457200"/>
            <a:ext cy="1898274" cx="39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292486" x="4627375"/>
            <a:ext cy="1902912" cx="397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*Two Types of Logos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Descriptive: </a:t>
            </a:r>
            <a:r>
              <a:rPr sz="1800" lang="en"/>
              <a:t>how do these</a:t>
            </a:r>
          </a:p>
          <a:p>
            <a:pPr rtl="0">
              <a:spcBef>
                <a:spcPts val="0"/>
              </a:spcBef>
              <a:buNone/>
            </a:pPr>
            <a:r>
              <a:rPr sz="1800" lang="en"/>
              <a:t>designs describe their brand?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Symbolic: </a:t>
            </a:r>
            <a:r>
              <a:rPr sz="1800" lang="en"/>
              <a:t>Apple chose this logo because </a:t>
            </a:r>
            <a:br>
              <a:rPr sz="1800" lang="en"/>
            </a:br>
            <a:r>
              <a:rPr sz="1800" lang="en"/>
              <a:t>the apple represents knowledge, and the bite </a:t>
            </a:r>
            <a:br>
              <a:rPr sz="1800" lang="en"/>
            </a:br>
            <a:r>
              <a:rPr sz="1800" lang="en"/>
              <a:t>represents you taking a bite out of knowledge </a:t>
            </a:r>
            <a:br>
              <a:rPr sz="1800" lang="en"/>
            </a:br>
            <a:r>
              <a:rPr sz="1800" lang="en"/>
              <a:t>using their products.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16550" x="4767300"/>
            <a:ext cy="542925" cx="29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921625" x="3812475"/>
            <a:ext cy="1300250" cx="15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294445" x="1508724"/>
            <a:ext cy="927425" cx="175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500849" x="6271587"/>
            <a:ext cy="2217100" cx="189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*Fonts and Color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Font and color choices change the message.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Fonts are descriptive!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>
              <a:spcBef>
                <a:spcPts val="0"/>
              </a:spcBef>
              <a:buNone/>
            </a:pPr>
            <a:r>
              <a:rPr sz="1800" lang="en"/>
              <a:t>Example: Bold letters communicate confidence.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278025" x="674150"/>
            <a:ext cy="1576599" cx="309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278025" x="4057500"/>
            <a:ext cy="1576600" cx="4148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/>
              <a:t>What do these fonts say about the brand?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54450" x="457200"/>
            <a:ext cy="1149174" cx="415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54450" x="5187425"/>
            <a:ext cy="1638300" cx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674425" x="947900"/>
            <a:ext cy="2152650" cx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083825" x="3713975"/>
            <a:ext cy="1704975" cx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*Color Creates Emotions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27924" x="1054175"/>
            <a:ext cy="1302775" cx="169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027375" x="2134500"/>
            <a:ext cy="1771750" cx="14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y="1282725" x="3108725"/>
            <a:ext cy="1401299" cx="5477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</a:rPr>
              <a:t>Red and yellow are a stimulating color combination, creating a feeling of urgency and hunger. 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y="3162975" x="3858900"/>
            <a:ext cy="1771800" cx="4827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</a:rPr>
              <a:t>Brown reminds us of shipping boxes/paper, and represents being solid and reliable.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Logo Design Steps: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/>
              <a:t>Research and brainstorm.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/>
              <a:t>Think about fonts.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/>
              <a:t>Turn your ideas into forms and identify color.</a:t>
            </a:r>
          </a:p>
          <a:p>
            <a:pPr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/>
              <a:t>Finalize your design.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Research and Brainstorm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1200150" x="457200"/>
            <a:ext cy="3725699" cx="4125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Analyze and define what you are trying to represent (you).</a:t>
            </a:r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Think, write and sketch!</a:t>
            </a:r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Develop a list of attributes and characteristics that define your goals.</a:t>
            </a:r>
          </a:p>
          <a:p>
            <a:pPr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Every idea is relevant!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47450" x="4765600"/>
            <a:ext cy="2791899" cx="392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Think about Fonts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1313625" x="737425"/>
            <a:ext cy="3725699" cx="4125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1800" lang="en"/>
              <a:t>Type your name/initials/company name in many types of fonts. </a:t>
            </a:r>
          </a:p>
          <a:p>
            <a:pPr rtl="0" lvl="0" indent="-3429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1800" lang="en"/>
              <a:t>See how the personality changes each time.</a:t>
            </a:r>
          </a:p>
          <a:p>
            <a:pPr rtl="0" lvl="0" indent="-3429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1800" lang="en"/>
              <a:t>Choose at least 3 of the best and start combining them with icons or symbols.</a:t>
            </a:r>
          </a:p>
          <a:p>
            <a:pPr lvl="0" indent="-3429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1800" lang="en"/>
              <a:t>Try upper case and lower case. What does it do?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13625" x="5160700"/>
            <a:ext cy="3498749" cx="248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Forms and Color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1200150" x="457200"/>
            <a:ext cy="3725699" cx="4097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1800" lang="en"/>
              <a:t>Try starting with forms that are recognizable, but add your own twist. </a:t>
            </a:r>
          </a:p>
          <a:p>
            <a:pPr rtl="0" lvl="0" indent="-3429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1800" lang="en"/>
              <a:t>Combine letters with graphic elements and color to create a unique logotype.</a:t>
            </a:r>
          </a:p>
          <a:p>
            <a:pPr lvl="0" indent="-3429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1800" lang="en"/>
              <a:t>There are so many options! Don’t be afraid to experiment! 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46175" x="4852950"/>
            <a:ext cy="3228975" cx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Finalize your Logo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1200150" x="457200"/>
            <a:ext cy="14022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en"/>
              <a:t>Think about how your logos can be used, and make sure it will work for all purposes! You could create a simpler, secondary logo for tiny prints.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22450" x="1779525"/>
            <a:ext cy="2771775" cx="55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Graphic Design: Logos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This is an intro to graphic design, with a focus on the basics of logo design. Students will write a mission statement for themselves (a list of defining aspects of themselves, or their goals) and then develop logos based on that mission.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Each student will develop a logo to be used on all future assignments.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Quiz: Graphic design and logos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/>
              <a:t>What is graphic design?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/>
              <a:t>What are logos?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/>
              <a:t>Name 2+ things required for a GOOD logo.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/>
              <a:t>What are the golden rules of logo design?</a:t>
            </a:r>
          </a:p>
          <a:p>
            <a:pPr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/>
              <a:t>Name a color combo and what emotions it might invoke.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Graphic Design: WHAT is it?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*The practice/profession of creating various forms of visual imagery for use in publications, advertisements, packaging, or websites.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indent="-3429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1800" lang="en"/>
              <a:t>19th Century: William Morris is considered the father of graphics. During this time, his Kelmscott Press to produce many graphic designs, and a collectors market for them. Morris, Burne-Jones, and Dante Gabriel Rossetti formed the Pre-Raphaelites, whose ideas have influenced modern graphic design considerably.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Logos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561725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*Definition: A name, symbol, or trademark designed for easy recognition. They represent the identity or goals of a brand, product, or idea.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sz="1800" lang="en"/>
              <a:t>In History: </a:t>
            </a:r>
          </a:p>
          <a:p>
            <a:pPr rtl="0">
              <a:spcBef>
                <a:spcPts val="0"/>
              </a:spcBef>
              <a:buNone/>
            </a:pPr>
            <a:r>
              <a:rPr sz="1800" lang="en"/>
              <a:t>13th Century - Trademarks for merchants, blacksmiths, masons, watermarks and crests.</a:t>
            </a:r>
          </a:p>
          <a:p>
            <a:pPr rtl="0">
              <a:spcBef>
                <a:spcPts val="0"/>
              </a:spcBef>
              <a:buNone/>
            </a:pPr>
            <a:r>
              <a:rPr sz="1800" lang="en"/>
              <a:t>19th Century - Industrial manufacturing hit and people needed to ship products faster and be internationally recognized.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69250" x="5430075"/>
            <a:ext cy="1409324" cx="140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69250" x="2419369"/>
            <a:ext cy="1409324" cx="1159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/>
              <a:t>What do you think these companies do?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3892225"/>
            <a:ext cy="1376525" cx="113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967100" x="457200"/>
            <a:ext cy="1845774" cx="179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837962" x="3343375"/>
            <a:ext cy="2104050" cx="210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961312" x="6534350"/>
            <a:ext cy="1857375" cx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1228575" x="1768075"/>
            <a:ext cy="1256848" cx="125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y="1228575" x="5948075"/>
            <a:ext cy="1376525" cx="13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*What makes a GOOD logo?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Unique</a:t>
            </a:r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Reproducible: re-size, color, b&amp;w, fabric, web.</a:t>
            </a:r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Follow basic design principles: space, color, form, clarity.</a:t>
            </a:r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Represents the company.</a:t>
            </a:r>
          </a:p>
          <a:p>
            <a:pPr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Speaks to the target audience. 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73200" x="6781800"/>
            <a:ext cy="1905000" cx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583125" x="4229625"/>
            <a:ext cy="1449424" cx="217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*GOLDEN RULES of logo design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1173025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Goal: A logo should clearly represent an organization’s identity.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</a:t>
            </a:r>
            <a:r>
              <a:rPr sz="2400" lang="en"/>
              <a:t>1) Keep it simple!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	2) Should be effective at large and small scale.</a:t>
            </a:r>
          </a:p>
          <a:p>
            <a:pPr>
              <a:spcBef>
                <a:spcPts val="0"/>
              </a:spcBef>
              <a:buNone/>
            </a:pPr>
            <a:r>
              <a:rPr sz="2400" lang="en"/>
              <a:t>	3) Should be effective in color and b&amp;w.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Keep it SIMPLE. Simple. SIMPLE.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Less info = easier to recognize and remember.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96450" x="285750"/>
            <a:ext cy="2857500" cx="85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Effective BIG and small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1200150" x="457200"/>
            <a:ext cy="1068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/>
              <a:t>Because sometimes it’s a tiny thing in the corner, and other times it’s a whole poster.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404925" x="541075"/>
            <a:ext cy="2381250" cx="43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404925" x="5237828"/>
            <a:ext cy="2381250" cx="344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dark-gradient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